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4" r:id="rId4"/>
    <p:sldId id="1146" r:id="rId5"/>
    <p:sldId id="1147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6471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讲述了英国人大卫学习京剧并成为专业演员的故事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展现了京剧艺术的国际影响力及其在文化传播中的重要作用。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46" y="1484784"/>
            <a:ext cx="10640319" cy="113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Opera is very famous and people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England is a fan of it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3278" y="1485783"/>
            <a:ext cx="828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from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5537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京剧非常受欢迎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来自世界各地的人们都喜欢它。因此用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5202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]had to go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study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并列不定式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连接并列成分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可以省略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years ago, David was interested in acting and studied it at a university in Europe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student in the school had to go to another country and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traditional opera there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decided to go to China to learn Beijing Opera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79582" y="3093024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study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70662" y="61237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与前文中的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actresses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用名词复数。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0662" y="5559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]difficult to understand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brings great fun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前后句意形成对比。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0662" y="49889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不定式作定语。结构：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one to 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最后做某事的人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077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late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迟到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369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sb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中需用宾格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he came to China, his teacher gave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Chinese name,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Tianmu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enjoyed Beijing Opera so much that he was never late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spent ten hours a day practicing skills and painting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was the last one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“Beijing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Opera is difficult to understand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brings great fun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actresses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excellent,” said David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35366" y="663152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99662" y="1215336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2350790" y="2286164"/>
            <a:ext cx="1183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leave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54646" y="2847041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9221353" y="2823576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actors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8630" y="5012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前文中有情态动词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所以后接动词原形。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677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others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多音节形容词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构成比较级。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969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泛指职业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以元音音素开头因此应用不定冠词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072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David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theater actor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shows traditional Chinese novels and stories in his plays, so he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22934" y="120959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91158" y="1730204"/>
            <a:ext cx="2059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more popular</a:t>
            </a:r>
            <a:endParaRPr lang="zh-CN" altLang="en-US" sz="24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606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says Beijing Opera can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relaxed and help them learn about music, history and society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hopes more people will like the great traditional Chinese art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38116" y="2372888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339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309</Words>
  <Application>Microsoft Office PowerPoint</Application>
  <PresentationFormat>自定义</PresentationFormat>
  <Paragraphs>29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449</cp:revision>
  <dcterms:created xsi:type="dcterms:W3CDTF">2020-11-06T05:24:00Z</dcterms:created>
  <dcterms:modified xsi:type="dcterms:W3CDTF">2025-09-17T09:13:19Z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